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FF4B4B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ilwenji\Desktop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16924142007238"/>
          <c:y val="1.9041920145023077E-2"/>
          <c:w val="0.41270882464793129"/>
          <c:h val="0.82416951335388489"/>
        </c:manualLayout>
      </c:layout>
      <c:pieChart>
        <c:varyColors val="1"/>
        <c:ser>
          <c:idx val="0"/>
          <c:order val="0"/>
          <c:tx>
            <c:strRef>
              <c:f>Sheet1!$C$4</c:f>
              <c:strCache>
                <c:ptCount val="1"/>
                <c:pt idx="0">
                  <c:v>Major Shareholders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3175">
                <a:solidFill>
                  <a:schemeClr val="tx1">
                    <a:alpha val="45098"/>
                  </a:schemeClr>
                </a:solidFill>
              </a:ln>
              <a:effectLst/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FF4B4B">
                      <a:tint val="66000"/>
                      <a:satMod val="160000"/>
                    </a:srgbClr>
                  </a:gs>
                  <a:gs pos="50000">
                    <a:srgbClr val="FF4B4B">
                      <a:tint val="44500"/>
                      <a:satMod val="160000"/>
                    </a:srgbClr>
                  </a:gs>
                  <a:gs pos="100000">
                    <a:srgbClr val="FF4B4B">
                      <a:tint val="23500"/>
                      <a:satMod val="160000"/>
                    </a:srgbClr>
                  </a:gs>
                </a:gsLst>
                <a:lin ang="18900000" scaled="1"/>
                <a:tileRect/>
              </a:gradFill>
              <a:ln w="3175">
                <a:solidFill>
                  <a:srgbClr val="DE0000">
                    <a:alpha val="44706"/>
                  </a:srgbClr>
                </a:solidFill>
              </a:ln>
              <a:effectLst>
                <a:outerShdw blurRad="50800" dist="50800" dir="5400000" algn="ctr" rotWithShape="0">
                  <a:srgbClr val="DE0000"/>
                </a:outerShdw>
              </a:effectLst>
            </c:spPr>
          </c:dPt>
          <c:dLbls>
            <c:dLbl>
              <c:idx val="0"/>
              <c:layout>
                <c:manualLayout>
                  <c:x val="-0.14071048947590886"/>
                  <c:y val="-0.264075419269774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5926EC2-9B24-429F-8B6C-8516D971C7C5}" type="VALUE">
                      <a:rPr lang="en-US" sz="2000" b="1">
                        <a:solidFill>
                          <a:srgbClr val="C00000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462244079794"/>
                      <c:h val="0.121224723670104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8128010436375604E-2"/>
                  <c:y val="0.136670548223725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BD1E7B6-1148-4019-B0C3-AC15B1887A09}" type="VALUE">
                      <a:rPr lang="en-US" sz="2000" b="1">
                        <a:solidFill>
                          <a:srgbClr val="C00000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78104333144559"/>
                      <c:h val="0.10661189358372457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Sheet1!$A$5:$B$6</c:f>
              <c:strCache>
                <c:ptCount val="2"/>
                <c:pt idx="0">
                  <c:v>بنك راس الخيمه الوطني ش م ع</c:v>
                </c:pt>
                <c:pt idx="1">
                  <c:v>احمد عيسى احمد النعيم</c:v>
                </c:pt>
              </c:strCache>
            </c:strRef>
          </c:cat>
          <c:val>
            <c:numRef>
              <c:f>Sheet1!$C$5:$C$6</c:f>
              <c:numCache>
                <c:formatCode>0.00%</c:formatCode>
                <c:ptCount val="2"/>
                <c:pt idx="0">
                  <c:v>0.79231799999999997</c:v>
                </c:pt>
                <c:pt idx="1">
                  <c:v>0.152727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1255529312864032"/>
          <c:y val="0.86746823900533576"/>
          <c:w val="0.79171121121533616"/>
          <c:h val="0.10123285645632324"/>
        </c:manualLayout>
      </c:layout>
      <c:overlay val="0"/>
      <c:spPr>
        <a:noFill/>
        <a:ln w="28575">
          <a:solidFill>
            <a:srgbClr val="DE0000">
              <a:alpha val="45000"/>
            </a:srgb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D97B4-B825-4AB9-9EDD-815AD6CC57DD}" type="datetime1">
              <a:rPr lang="en-US" smtClean="0"/>
              <a:t>24/10/2019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64286-2FF4-4369-AE2F-BB5F3726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557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4E7B6-9AF1-4B35-87A0-B6F91A6B9C21}" type="datetime1">
              <a:rPr lang="en-US" smtClean="0"/>
              <a:t>24/10/2019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73512"/>
            <a:ext cx="5608975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ACEA1-C9FA-402B-8A98-E65F3401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004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ACEA1-C9FA-402B-8A98-E65F34017520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B5C2739-2774-4857-9023-2150B8E3D216}" type="datetime1">
              <a:rPr lang="en-US" smtClean="0"/>
              <a:t>24/10/2019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0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9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9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7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0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4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4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0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4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3EB7C-5993-43D1-8A3E-A5D9C2C930C4}" type="datetimeFigureOut">
              <a:rPr lang="en-US" smtClean="0"/>
              <a:t>24/10/2019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1501-66EF-4274-B36C-8131F01A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31243"/>
              </p:ext>
            </p:extLst>
          </p:nvPr>
        </p:nvGraphicFramePr>
        <p:xfrm>
          <a:off x="1651380" y="1707131"/>
          <a:ext cx="8816454" cy="173692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449169"/>
                <a:gridCol w="4367285"/>
              </a:tblGrid>
              <a:tr h="563698">
                <a:tc>
                  <a:txBody>
                    <a:bodyPr/>
                    <a:lstStyle/>
                    <a:p>
                      <a:pPr algn="ctr" fontAlgn="ctr"/>
                      <a:r>
                        <a:rPr lang="ar-AE" sz="2000" kern="1200" dirty="0" smtClean="0">
                          <a:solidFill>
                            <a:schemeClr val="tx1"/>
                          </a:solidFill>
                        </a:rPr>
                        <a:t>النسبة 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AE" sz="2000" kern="1200" dirty="0" smtClean="0">
                          <a:solidFill>
                            <a:schemeClr val="tx1"/>
                          </a:solidFill>
                        </a:rPr>
                        <a:t>اسم المساهم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5000"/>
                      </a:schemeClr>
                    </a:solidFill>
                  </a:tcPr>
                </a:tc>
              </a:tr>
              <a:tr h="472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%79.2318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800" dirty="0" smtClean="0"/>
                        <a:t>بنك رأس الخيمة الوطني ش.م.ع.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%15.2727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6D6D">
                            <a:tint val="66000"/>
                            <a:satMod val="160000"/>
                          </a:srgbClr>
                        </a:gs>
                        <a:gs pos="50000">
                          <a:srgbClr val="FF6D6D">
                            <a:tint val="44500"/>
                            <a:satMod val="160000"/>
                          </a:srgbClr>
                        </a:gs>
                        <a:gs pos="100000">
                          <a:srgbClr val="FF6D6D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800" dirty="0" smtClean="0"/>
                        <a:t>أحمد عيسى أحمد النعيم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6D6D">
                            <a:tint val="66000"/>
                            <a:satMod val="160000"/>
                          </a:srgbClr>
                        </a:gs>
                        <a:gs pos="50000">
                          <a:srgbClr val="FF6D6D">
                            <a:tint val="44500"/>
                            <a:satMod val="160000"/>
                          </a:srgbClr>
                        </a:gs>
                        <a:gs pos="100000">
                          <a:srgbClr val="FF6D6D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417010"/>
              </p:ext>
            </p:extLst>
          </p:nvPr>
        </p:nvGraphicFramePr>
        <p:xfrm>
          <a:off x="2697219" y="3455507"/>
          <a:ext cx="6794696" cy="340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4322867" y="956608"/>
            <a:ext cx="323678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AE" sz="3500" b="1" dirty="0" smtClean="0">
                <a:ln/>
                <a:solidFill>
                  <a:srgbClr val="FF0000"/>
                </a:solidFill>
              </a:rPr>
              <a:t>المساهمين الرئيسين</a:t>
            </a:r>
            <a:endParaRPr lang="en-US" sz="35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7830" y="258321"/>
            <a:ext cx="1840120" cy="365125"/>
          </a:xfrm>
        </p:spPr>
        <p:txBody>
          <a:bodyPr/>
          <a:lstStyle/>
          <a:p>
            <a:r>
              <a:rPr lang="ar-AE" sz="1400" dirty="0" smtClean="0"/>
              <a:t>24 أكتوبر 2019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1501-66EF-4274-B36C-8131F01A857D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314" y="112542"/>
            <a:ext cx="258506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5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28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Shareholders</dc:title>
  <dc:creator>Abeer Hilweji</dc:creator>
  <cp:lastModifiedBy>Abeer Hilweji</cp:lastModifiedBy>
  <cp:revision>14</cp:revision>
  <cp:lastPrinted>2019-10-23T07:48:47Z</cp:lastPrinted>
  <dcterms:created xsi:type="dcterms:W3CDTF">2019-10-23T06:13:08Z</dcterms:created>
  <dcterms:modified xsi:type="dcterms:W3CDTF">2019-10-24T11:57:45Z</dcterms:modified>
</cp:coreProperties>
</file>